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4" r:id="rId9"/>
    <p:sldId id="275" r:id="rId10"/>
    <p:sldId id="270" r:id="rId11"/>
    <p:sldId id="271" r:id="rId12"/>
    <p:sldId id="272" r:id="rId13"/>
    <p:sldId id="273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OS GUERREIROS SE PREPARAM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OS GUERREIROS SE PREPARAM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peleja é tremenda, </a:t>
            </a:r>
          </a:p>
          <a:p>
            <a:r>
              <a:rPr lang="pt-BR" dirty="0"/>
              <a:t>torna-se intensa, </a:t>
            </a:r>
          </a:p>
          <a:p>
            <a:r>
              <a:rPr lang="pt-BR" dirty="0"/>
              <a:t>Mas são poucos os </a:t>
            </a:r>
          </a:p>
          <a:p>
            <a:r>
              <a:rPr lang="pt-BR" dirty="0"/>
              <a:t>soldados para batalhar. </a:t>
            </a:r>
          </a:p>
        </p:txBody>
      </p:sp>
    </p:spTree>
    <p:extLst>
      <p:ext uri="{BB962C8B-B14F-4D97-AF65-F5344CB8AC3E}">
        <p14:creationId xmlns:p14="http://schemas.microsoft.com/office/powerpoint/2010/main" val="1033946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OS GUERREIROS SE PREPARAM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vem libertar as pobres </a:t>
            </a:r>
          </a:p>
          <a:p>
            <a:r>
              <a:rPr lang="pt-BR" dirty="0"/>
              <a:t>almas, oprimidas,</a:t>
            </a:r>
          </a:p>
          <a:p>
            <a:r>
              <a:rPr lang="pt-BR" dirty="0"/>
              <a:t>De quem furioso as quer tragar!</a:t>
            </a:r>
          </a:p>
        </p:txBody>
      </p:sp>
    </p:spTree>
    <p:extLst>
      <p:ext uri="{BB962C8B-B14F-4D97-AF65-F5344CB8AC3E}">
        <p14:creationId xmlns:p14="http://schemas.microsoft.com/office/powerpoint/2010/main" val="2523001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OS GUERREIROS SE PREPARAM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13E9805-AE9A-4EBE-ADA5-CB46DA298F0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quero estar com Cristo, </a:t>
            </a:r>
          </a:p>
          <a:p>
            <a:r>
              <a:rPr lang="pt-BR" dirty="0"/>
              <a:t>Onde a luta se travar, </a:t>
            </a:r>
          </a:p>
          <a:p>
            <a:r>
              <a:rPr lang="pt-BR" dirty="0"/>
              <a:t>No lance imprevisto, </a:t>
            </a:r>
          </a:p>
          <a:p>
            <a:r>
              <a:rPr lang="pt-BR" dirty="0"/>
              <a:t>À frente me encontrar.</a:t>
            </a:r>
          </a:p>
        </p:txBody>
      </p:sp>
    </p:spTree>
    <p:extLst>
      <p:ext uri="{BB962C8B-B14F-4D97-AF65-F5344CB8AC3E}">
        <p14:creationId xmlns:p14="http://schemas.microsoft.com/office/powerpoint/2010/main" val="3240800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OS GUERREIROS SE PREPARAM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191BE9C-5849-4B8E-B0D2-36771BCBE0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Até que O possa ver na glória, </a:t>
            </a:r>
          </a:p>
          <a:p>
            <a:r>
              <a:rPr lang="pt-BR" dirty="0"/>
              <a:t>Me alegrando na vitória, </a:t>
            </a:r>
          </a:p>
          <a:p>
            <a:r>
              <a:rPr lang="pt-BR" dirty="0"/>
              <a:t>Onde Deus vai me coroar!</a:t>
            </a:r>
          </a:p>
        </p:txBody>
      </p:sp>
    </p:spTree>
    <p:extLst>
      <p:ext uri="{BB962C8B-B14F-4D97-AF65-F5344CB8AC3E}">
        <p14:creationId xmlns:p14="http://schemas.microsoft.com/office/powerpoint/2010/main" val="3104105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OS GUERREIROS SE PREPARAM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guerreiros se </a:t>
            </a:r>
          </a:p>
          <a:p>
            <a:r>
              <a:rPr lang="pt-BR" dirty="0"/>
              <a:t>preparam para a grande luta.</a:t>
            </a:r>
          </a:p>
          <a:p>
            <a:r>
              <a:rPr lang="pt-BR" dirty="0"/>
              <a:t>É Jesus, o Capitão, </a:t>
            </a:r>
          </a:p>
          <a:p>
            <a:r>
              <a:rPr lang="pt-BR" dirty="0"/>
              <a:t>quem avante os levará.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OS GUERREIROS SE PREPARAM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fileira dos remidos </a:t>
            </a:r>
          </a:p>
          <a:p>
            <a:r>
              <a:rPr lang="pt-BR" dirty="0"/>
              <a:t>marcha, impoluta, </a:t>
            </a:r>
          </a:p>
          <a:p>
            <a:r>
              <a:rPr lang="pt-BR" dirty="0"/>
              <a:t>Certa que vitória alcançará!</a:t>
            </a:r>
          </a:p>
        </p:txBody>
      </p:sp>
    </p:spTree>
    <p:extLst>
      <p:ext uri="{BB962C8B-B14F-4D97-AF65-F5344CB8AC3E}">
        <p14:creationId xmlns:p14="http://schemas.microsoft.com/office/powerpoint/2010/main" val="3940765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OS GUERREIROS SE PREPARAM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13E9805-AE9A-4EBE-ADA5-CB46DA298F0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quero estar com Cristo, </a:t>
            </a:r>
          </a:p>
          <a:p>
            <a:r>
              <a:rPr lang="pt-BR" dirty="0"/>
              <a:t>Onde a luta se travar, </a:t>
            </a:r>
          </a:p>
          <a:p>
            <a:r>
              <a:rPr lang="pt-BR" dirty="0"/>
              <a:t>No lance imprevisto, </a:t>
            </a:r>
          </a:p>
          <a:p>
            <a:r>
              <a:rPr lang="pt-BR" dirty="0"/>
              <a:t>À frente me encontrar.</a:t>
            </a:r>
          </a:p>
        </p:txBody>
      </p:sp>
    </p:spTree>
    <p:extLst>
      <p:ext uri="{BB962C8B-B14F-4D97-AF65-F5344CB8AC3E}">
        <p14:creationId xmlns:p14="http://schemas.microsoft.com/office/powerpoint/2010/main" val="1752676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OS GUERREIROS SE PREPARAM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191BE9C-5849-4B8E-B0D2-36771BCBE0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Até que O possa ver na glória, </a:t>
            </a:r>
          </a:p>
          <a:p>
            <a:r>
              <a:rPr lang="pt-BR"/>
              <a:t>Se </a:t>
            </a:r>
            <a:r>
              <a:rPr lang="pt-BR" dirty="0"/>
              <a:t>alegrando na vitória, </a:t>
            </a:r>
          </a:p>
          <a:p>
            <a:r>
              <a:rPr lang="pt-BR" dirty="0"/>
              <a:t>Onde Deus vai me coroar!</a:t>
            </a:r>
          </a:p>
        </p:txBody>
      </p:sp>
    </p:spTree>
    <p:extLst>
      <p:ext uri="{BB962C8B-B14F-4D97-AF65-F5344CB8AC3E}">
        <p14:creationId xmlns:p14="http://schemas.microsoft.com/office/powerpoint/2010/main" val="100758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OS GUERREIROS SE PREPARAM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Eis os batalhões de Cristo </a:t>
            </a:r>
          </a:p>
          <a:p>
            <a:r>
              <a:rPr lang="pt-BR" dirty="0"/>
              <a:t>prosseguindo avante, </a:t>
            </a:r>
          </a:p>
          <a:p>
            <a:r>
              <a:rPr lang="pt-BR" dirty="0"/>
              <a:t>Seguem instruções que vêm do nobre General. </a:t>
            </a:r>
          </a:p>
        </p:txBody>
      </p:sp>
    </p:spTree>
    <p:extLst>
      <p:ext uri="{BB962C8B-B14F-4D97-AF65-F5344CB8AC3E}">
        <p14:creationId xmlns:p14="http://schemas.microsoft.com/office/powerpoint/2010/main" val="2077842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OS GUERREIROS SE PREPARAM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Podes tu ficar dormindo, </a:t>
            </a:r>
          </a:p>
          <a:p>
            <a:r>
              <a:rPr lang="pt-BR" dirty="0"/>
              <a:t>mesmo vacilante, </a:t>
            </a:r>
          </a:p>
          <a:p>
            <a:r>
              <a:rPr lang="pt-BR" dirty="0"/>
              <a:t>Quando teus irmãos lutam contra o mal? </a:t>
            </a:r>
          </a:p>
        </p:txBody>
      </p:sp>
    </p:spTree>
    <p:extLst>
      <p:ext uri="{BB962C8B-B14F-4D97-AF65-F5344CB8AC3E}">
        <p14:creationId xmlns:p14="http://schemas.microsoft.com/office/powerpoint/2010/main" val="4235455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OS GUERREIROS SE PREPARAM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13E9805-AE9A-4EBE-ADA5-CB46DA298F0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quero estar com Cristo, </a:t>
            </a:r>
          </a:p>
          <a:p>
            <a:r>
              <a:rPr lang="pt-BR" dirty="0"/>
              <a:t>Onde a luta se travar, </a:t>
            </a:r>
          </a:p>
          <a:p>
            <a:r>
              <a:rPr lang="pt-BR" dirty="0"/>
              <a:t>No lance imprevisto, </a:t>
            </a:r>
          </a:p>
          <a:p>
            <a:r>
              <a:rPr lang="pt-BR" dirty="0"/>
              <a:t>À frente me encontrar.</a:t>
            </a:r>
          </a:p>
        </p:txBody>
      </p:sp>
    </p:spTree>
    <p:extLst>
      <p:ext uri="{BB962C8B-B14F-4D97-AF65-F5344CB8AC3E}">
        <p14:creationId xmlns:p14="http://schemas.microsoft.com/office/powerpoint/2010/main" val="3100072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OS GUERREIROS SE PREPARAM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281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191BE9C-5849-4B8E-B0D2-36771BCBE0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Até que O possa ver na glória, </a:t>
            </a:r>
          </a:p>
          <a:p>
            <a:r>
              <a:rPr lang="pt-BR" dirty="0"/>
              <a:t>Me alegrando na vitória, </a:t>
            </a:r>
          </a:p>
          <a:p>
            <a:r>
              <a:rPr lang="pt-BR" dirty="0"/>
              <a:t>Onde Deus vai me coroar!</a:t>
            </a:r>
          </a:p>
        </p:txBody>
      </p:sp>
    </p:spTree>
    <p:extLst>
      <p:ext uri="{BB962C8B-B14F-4D97-AF65-F5344CB8AC3E}">
        <p14:creationId xmlns:p14="http://schemas.microsoft.com/office/powerpoint/2010/main" val="21976507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2791</TotalTime>
  <Words>283</Words>
  <Application>Microsoft Office PowerPoint</Application>
  <PresentationFormat>Apresentação na tela (16:9)</PresentationFormat>
  <Paragraphs>67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OS GUERREIROS SE PREPARAM</vt:lpstr>
      <vt:lpstr>OS GUERREIROS SE PREPARAM</vt:lpstr>
      <vt:lpstr>OS GUERREIROS SE PREPARAM</vt:lpstr>
      <vt:lpstr>OS GUERREIROS SE PREPARAM</vt:lpstr>
      <vt:lpstr>OS GUERREIROS SE PREPARAM</vt:lpstr>
      <vt:lpstr>OS GUERREIROS SE PREPARAM</vt:lpstr>
      <vt:lpstr>OS GUERREIROS SE PREPARAM</vt:lpstr>
      <vt:lpstr>OS GUERREIROS SE PREPARAM</vt:lpstr>
      <vt:lpstr>OS GUERREIROS SE PREPARAM</vt:lpstr>
      <vt:lpstr>OS GUERREIROS SE PREPARAM</vt:lpstr>
      <vt:lpstr>OS GUERREIROS SE PREPARAM</vt:lpstr>
      <vt:lpstr>OS GUERREIROS SE PREPARAM</vt:lpstr>
      <vt:lpstr>OS GUERREIROS SE PREPARAM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22</cp:revision>
  <dcterms:created xsi:type="dcterms:W3CDTF">2019-03-12T19:19:25Z</dcterms:created>
  <dcterms:modified xsi:type="dcterms:W3CDTF">2019-06-12T22:30:06Z</dcterms:modified>
</cp:coreProperties>
</file>

<file path=docProps/thumbnail.jpeg>
</file>